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72" r:id="rId14"/>
    <p:sldId id="274" r:id="rId15"/>
    <p:sldId id="273" r:id="rId16"/>
    <p:sldId id="275" r:id="rId17"/>
    <p:sldId id="276" r:id="rId1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 snapToGrid="0">
      <p:cViewPr varScale="1">
        <p:scale>
          <a:sx n="78" d="100"/>
          <a:sy n="78" d="100"/>
        </p:scale>
        <p:origin x="-90" y="-79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2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1803405"/>
            <a:ext cx="9448800" cy="1825096"/>
          </a:xfrm>
        </p:spPr>
        <p:txBody>
          <a:bodyPr anchor="b">
            <a:normAutofit/>
          </a:bodyPr>
          <a:lstStyle>
            <a:lvl1pPr algn="l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632201"/>
            <a:ext cx="9448800" cy="685800"/>
          </a:xfrm>
        </p:spPr>
        <p:txBody>
          <a:bodyPr>
            <a:normAutofit/>
          </a:bodyPr>
          <a:lstStyle>
            <a:lvl1pPr marL="0" indent="0" algn="l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09561" y="4314328"/>
            <a:ext cx="2910840" cy="374642"/>
          </a:xfrm>
        </p:spPr>
        <p:txBody>
          <a:bodyPr/>
          <a:lstStyle/>
          <a:p>
            <a:fld id="{8E3545A7-1677-416F-A07D-D476F607C514}" type="datetimeFigureOut">
              <a:rPr lang="ru-RU" smtClean="0"/>
              <a:pPr/>
              <a:t>08.02.2017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371600" y="4323845"/>
            <a:ext cx="6400800" cy="365125"/>
          </a:xfrm>
        </p:spPr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077200" y="1430866"/>
            <a:ext cx="2743200" cy="365125"/>
          </a:xfrm>
        </p:spPr>
        <p:txBody>
          <a:bodyPr/>
          <a:lstStyle/>
          <a:p>
            <a:fld id="{0D4C24C3-3C0F-4C28-8A64-D499DEF25CC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4534627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545A7-1677-416F-A07D-D476F607C514}" type="datetimeFigureOut">
              <a:rPr lang="ru-RU" smtClean="0"/>
              <a:pPr/>
              <a:t>08.02.2017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4C24C3-3C0F-4C28-8A64-D499DEF25CC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073447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2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53533"/>
            <a:ext cx="10820399" cy="2801935"/>
          </a:xfrm>
        </p:spPr>
        <p:txBody>
          <a:bodyPr anchor="b">
            <a:normAutofit/>
          </a:bodyPr>
          <a:lstStyle>
            <a:lvl1pPr algn="r">
              <a:defRPr sz="4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467" y="3641725"/>
            <a:ext cx="10490200" cy="955675"/>
          </a:xfrm>
        </p:spPr>
        <p:txBody>
          <a:bodyPr>
            <a:normAutofit/>
          </a:bodyPr>
          <a:lstStyle>
            <a:lvl1pPr marL="0" indent="0" algn="r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8E3545A7-1677-416F-A07D-D476F607C514}" type="datetimeFigureOut">
              <a:rPr lang="ru-RU" smtClean="0"/>
              <a:pPr/>
              <a:t>08.02.2017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5800" y="381001"/>
            <a:ext cx="6991492" cy="364065"/>
          </a:xfrm>
        </p:spPr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0D4C24C3-3C0F-4C28-8A64-D499DEF25CC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0967052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2194559"/>
            <a:ext cx="5334000" cy="402412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2194559"/>
            <a:ext cx="5334000" cy="402412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545A7-1677-416F-A07D-D476F607C514}" type="datetimeFigureOut">
              <a:rPr lang="ru-RU" smtClean="0"/>
              <a:pPr/>
              <a:t>08.02.2017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4C24C3-3C0F-4C28-8A64-D499DEF25CC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9623887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95600" y="762000"/>
            <a:ext cx="8610600" cy="12954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9" y="2183802"/>
            <a:ext cx="5079991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800" y="3132666"/>
            <a:ext cx="5311775" cy="3086019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0800" y="2183802"/>
            <a:ext cx="5105400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3132666"/>
            <a:ext cx="5334000" cy="3086019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545A7-1677-416F-A07D-D476F607C514}" type="datetimeFigureOut">
              <a:rPr lang="ru-RU" smtClean="0"/>
              <a:pPr/>
              <a:t>08.02.2017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4C24C3-3C0F-4C28-8A64-D499DEF25CC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8192507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545A7-1677-416F-A07D-D476F607C514}" type="datetimeFigureOut">
              <a:rPr lang="ru-RU" smtClean="0"/>
              <a:pPr/>
              <a:t>08.02.2017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4C24C3-3C0F-4C28-8A64-D499DEF25CC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7085574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545A7-1677-416F-A07D-D476F607C514}" type="datetimeFigureOut">
              <a:rPr lang="ru-RU" smtClean="0"/>
              <a:pPr/>
              <a:t>08.02.2017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4C24C3-3C0F-4C28-8A64-D499DEF25CC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0614048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524000"/>
            <a:ext cx="4114800" cy="1600200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95582" y="746759"/>
            <a:ext cx="6510618" cy="5471925"/>
          </a:xfrm>
        </p:spPr>
        <p:txBody>
          <a:bodyPr anchor="ctr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124199"/>
            <a:ext cx="4114800" cy="309448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545A7-1677-416F-A07D-D476F607C514}" type="datetimeFigureOut">
              <a:rPr lang="ru-RU" smtClean="0"/>
              <a:pPr/>
              <a:t>08.02.2017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4C24C3-3C0F-4C28-8A64-D499DEF25CC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4728871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524000"/>
            <a:ext cx="6873240" cy="1600200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861238" y="751241"/>
            <a:ext cx="3644962" cy="5467443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124199"/>
            <a:ext cx="6873240" cy="309448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545A7-1677-416F-A07D-D476F607C514}" type="datetimeFigureOut">
              <a:rPr lang="ru-RU" smtClean="0"/>
              <a:pPr/>
              <a:t>08.02.2017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4C24C3-3C0F-4C28-8A64-D499DEF25CC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5404824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77" y="4697360"/>
            <a:ext cx="10822034" cy="819355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1727" y="941439"/>
            <a:ext cx="10821840" cy="3478161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5516715"/>
            <a:ext cx="10820400" cy="701969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545A7-1677-416F-A07D-D476F607C514}" type="datetimeFigureOut">
              <a:rPr lang="ru-RU" smtClean="0"/>
              <a:pPr/>
              <a:t>08.02.2017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4C24C3-3C0F-4C28-8A64-D499DEF25CC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0059801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2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53532"/>
            <a:ext cx="10820400" cy="2802467"/>
          </a:xfrm>
        </p:spPr>
        <p:txBody>
          <a:bodyPr anchor="ctr"/>
          <a:lstStyle>
            <a:lvl1pPr algn="l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649133"/>
            <a:ext cx="10130516" cy="999067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8E3545A7-1677-416F-A07D-D476F607C514}" type="datetimeFigureOut">
              <a:rPr lang="ru-RU" smtClean="0"/>
              <a:pPr/>
              <a:t>08.02.2017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9941"/>
            <a:ext cx="6991492" cy="365125"/>
          </a:xfrm>
        </p:spPr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0D4C24C3-3C0F-4C28-8A64-D499DEF25CC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0598102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C2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467" y="753533"/>
            <a:ext cx="10151533" cy="2604495"/>
          </a:xfrm>
        </p:spPr>
        <p:txBody>
          <a:bodyPr anchor="ctr"/>
          <a:lstStyle>
            <a:lvl1pPr algn="l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303865" y="3365556"/>
            <a:ext cx="9592736" cy="44444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959862"/>
            <a:ext cx="10151533" cy="679871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8E3545A7-1677-416F-A07D-D476F607C514}" type="datetimeFigureOut">
              <a:rPr lang="ru-RU" smtClean="0"/>
              <a:pPr/>
              <a:t>08.02.2017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9941"/>
            <a:ext cx="6991492" cy="365125"/>
          </a:xfrm>
        </p:spPr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0D4C24C3-3C0F-4C28-8A64-D499DEF25CC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TextBox 8"/>
          <p:cNvSpPr txBox="1"/>
          <p:nvPr/>
        </p:nvSpPr>
        <p:spPr>
          <a:xfrm>
            <a:off x="476250" y="93345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984230" y="270129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xmlns="" val="134142727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2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495" y="1124701"/>
            <a:ext cx="10146186" cy="2511835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648315"/>
            <a:ext cx="10144654" cy="999885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78883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8E3545A7-1677-416F-A07D-D476F607C514}" type="datetimeFigureOut">
              <a:rPr lang="ru-RU" smtClean="0"/>
              <a:pPr/>
              <a:t>08.02.2017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8883"/>
            <a:ext cx="6991492" cy="365125"/>
          </a:xfrm>
        </p:spPr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0D4C24C3-3C0F-4C28-8A64-D499DEF25CC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65548338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2895600" y="761999"/>
            <a:ext cx="8610599" cy="130386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85800" y="2202080"/>
            <a:ext cx="3456432" cy="617320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5799" y="2904565"/>
            <a:ext cx="3456432" cy="331413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368800" y="2201333"/>
            <a:ext cx="3456432" cy="626534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366858" y="2904067"/>
            <a:ext cx="3456432" cy="331461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8051800" y="2192866"/>
            <a:ext cx="3456432" cy="626534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8051801" y="2904565"/>
            <a:ext cx="3456432" cy="331413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545A7-1677-416F-A07D-D476F607C514}" type="datetimeFigureOut">
              <a:rPr lang="ru-RU" smtClean="0"/>
              <a:pPr/>
              <a:t>08.02.2017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4C24C3-3C0F-4C28-8A64-D499DEF25CC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57462407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2895600" y="762000"/>
            <a:ext cx="8610599" cy="12954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8618" y="4191000"/>
            <a:ext cx="3451582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8618" y="2362200"/>
            <a:ext cx="3451582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8618" y="4873764"/>
            <a:ext cx="3451582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374263" y="4191000"/>
            <a:ext cx="3448935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374263" y="2362200"/>
            <a:ext cx="3448936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374264" y="4873763"/>
            <a:ext cx="3448935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8049731" y="4191000"/>
            <a:ext cx="3456469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049855" y="2362200"/>
            <a:ext cx="3447878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8049731" y="4873761"/>
            <a:ext cx="3452445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545A7-1677-416F-A07D-D476F607C514}" type="datetimeFigureOut">
              <a:rPr lang="ru-RU" smtClean="0"/>
              <a:pPr/>
              <a:t>08.02.2017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4C24C3-3C0F-4C28-8A64-D499DEF25CC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87753544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2194559"/>
            <a:ext cx="10820400" cy="40241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545A7-1677-416F-A07D-D476F607C514}" type="datetimeFigureOut">
              <a:rPr lang="ru-RU" smtClean="0"/>
              <a:pPr/>
              <a:t>08.02.2017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4C24C3-3C0F-4C28-8A64-D499DEF25CC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09680045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2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48800" y="745066"/>
            <a:ext cx="2057400" cy="3903133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24466" y="745067"/>
            <a:ext cx="8204201" cy="3903133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814452" y="379941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8E3545A7-1677-416F-A07D-D476F607C514}" type="datetimeFigureOut">
              <a:rPr lang="ru-RU" smtClean="0"/>
              <a:pPr/>
              <a:t>08.02.2017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5800" y="381000"/>
            <a:ext cx="6991492" cy="365125"/>
          </a:xfrm>
        </p:spPr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0D4C24C3-3C0F-4C28-8A64-D499DEF25CC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7118766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2-HD-TOP.png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2192000" cy="14414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895600" y="764373"/>
            <a:ext cx="8610600" cy="12930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194560"/>
            <a:ext cx="10820400" cy="40241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595360" y="6356350"/>
            <a:ext cx="291084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E3545A7-1677-416F-A07D-D476F607C514}" type="datetimeFigureOut">
              <a:rPr lang="ru-RU" smtClean="0"/>
              <a:pPr/>
              <a:t>08.02.2017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0" y="6355845"/>
            <a:ext cx="7772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63000" y="38100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D4C24C3-3C0F-4C28-8A64-D499DEF25CC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9528101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1" r:id="rId1"/>
    <p:sldLayoutId id="2147483692" r:id="rId2"/>
    <p:sldLayoutId id="2147483693" r:id="rId3"/>
    <p:sldLayoutId id="2147483694" r:id="rId4"/>
    <p:sldLayoutId id="2147483695" r:id="rId5"/>
    <p:sldLayoutId id="2147483696" r:id="rId6"/>
    <p:sldLayoutId id="2147483697" r:id="rId7"/>
    <p:sldLayoutId id="2147483698" r:id="rId8"/>
    <p:sldLayoutId id="2147483699" r:id="rId9"/>
    <p:sldLayoutId id="2147483700" r:id="rId10"/>
    <p:sldLayoutId id="2147483701" r:id="rId11"/>
    <p:sldLayoutId id="2147483702" r:id="rId12"/>
    <p:sldLayoutId id="2147483703" r:id="rId13"/>
    <p:sldLayoutId id="2147483704" r:id="rId14"/>
    <p:sldLayoutId id="2147483705" r:id="rId15"/>
    <p:sldLayoutId id="2147483706" r:id="rId16"/>
    <p:sldLayoutId id="2147483707" r:id="rId17"/>
  </p:sldLayoutIdLst>
  <p:txStyles>
    <p:titleStyle>
      <a:lvl1pPr algn="r" defTabSz="914400" rtl="0" eaLnBrk="1" latinLnBrk="0" hangingPunct="1">
        <a:lnSpc>
          <a:spcPct val="90000"/>
        </a:lnSpc>
        <a:spcBef>
          <a:spcPct val="0"/>
        </a:spcBef>
        <a:buNone/>
        <a:defRPr sz="40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24691" y="817418"/>
            <a:ext cx="11748654" cy="3754581"/>
          </a:xfrm>
        </p:spPr>
        <p:txBody>
          <a:bodyPr>
            <a:noAutofit/>
          </a:bodyPr>
          <a:lstStyle/>
          <a:p>
            <a:pPr algn="ctr"/>
            <a:r>
              <a:rPr lang="en-US" sz="9600" b="1" i="1" dirty="0" smtClean="0"/>
              <a:t>Free</a:t>
            </a:r>
            <a:r>
              <a:rPr lang="ru-RU" sz="9600" b="1" i="1" dirty="0" smtClean="0"/>
              <a:t> </a:t>
            </a:r>
            <a:r>
              <a:rPr lang="en-US" sz="9600" b="1" i="1" dirty="0" smtClean="0"/>
              <a:t>time </a:t>
            </a:r>
            <a:r>
              <a:rPr lang="ru-RU" sz="9600" b="1" i="1" dirty="0" smtClean="0"/>
              <a:t/>
            </a:r>
            <a:br>
              <a:rPr lang="ru-RU" sz="9600" b="1" i="1" dirty="0" smtClean="0"/>
            </a:br>
            <a:r>
              <a:rPr lang="en-US" sz="9600" b="1" i="1" dirty="0" smtClean="0"/>
              <a:t>activities</a:t>
            </a:r>
            <a:endParaRPr lang="ru-RU" sz="9600" b="1" i="1" dirty="0"/>
          </a:p>
        </p:txBody>
      </p:sp>
    </p:spTree>
    <p:extLst>
      <p:ext uri="{BB962C8B-B14F-4D97-AF65-F5344CB8AC3E}">
        <p14:creationId xmlns:p14="http://schemas.microsoft.com/office/powerpoint/2010/main" xmlns="" val="11969884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199" y="764373"/>
            <a:ext cx="11360727" cy="1293028"/>
          </a:xfrm>
        </p:spPr>
        <p:txBody>
          <a:bodyPr/>
          <a:lstStyle/>
          <a:p>
            <a:pPr algn="l"/>
            <a:r>
              <a:rPr lang="en-US" b="1" dirty="0" smtClean="0"/>
              <a:t>Gardening – </a:t>
            </a:r>
            <a:r>
              <a:rPr lang="ru-RU" b="1" dirty="0" smtClean="0"/>
              <a:t>садоводство </a:t>
            </a:r>
            <a:endParaRPr lang="ru-RU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ru-RU" dirty="0"/>
          </a:p>
        </p:txBody>
      </p:sp>
      <p:pic>
        <p:nvPicPr>
          <p:cNvPr id="16386" name="Picture 2" descr="http://billionnews.ru/uploads/posts/2016-06/1464800068_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435479" y="1945830"/>
            <a:ext cx="6477000" cy="431482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8576555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199" y="764373"/>
            <a:ext cx="11360727" cy="1293028"/>
          </a:xfrm>
        </p:spPr>
        <p:txBody>
          <a:bodyPr/>
          <a:lstStyle/>
          <a:p>
            <a:pPr algn="l"/>
            <a:r>
              <a:rPr lang="en-US" b="1" dirty="0" smtClean="0"/>
              <a:t>White-water rafting –</a:t>
            </a:r>
            <a:r>
              <a:rPr lang="ru-RU" b="1" dirty="0" smtClean="0"/>
              <a:t> сплав на плотах </a:t>
            </a:r>
            <a:r>
              <a:rPr lang="en-US" b="1" dirty="0" smtClean="0"/>
              <a:t> </a:t>
            </a:r>
            <a:endParaRPr lang="ru-RU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ru-RU" dirty="0"/>
          </a:p>
        </p:txBody>
      </p:sp>
      <p:pic>
        <p:nvPicPr>
          <p:cNvPr id="15362" name="Picture 2" descr="http://www.rech-pospolita.ru/upload/iblock/1e2/splaw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094102" y="1929384"/>
            <a:ext cx="7062089" cy="447736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27439647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199" y="764373"/>
            <a:ext cx="11360727" cy="1293028"/>
          </a:xfrm>
        </p:spPr>
        <p:txBody>
          <a:bodyPr/>
          <a:lstStyle/>
          <a:p>
            <a:pPr algn="l"/>
            <a:r>
              <a:rPr lang="en-US" b="1" dirty="0" smtClean="0"/>
              <a:t>Fishing –</a:t>
            </a:r>
            <a:r>
              <a:rPr lang="ru-RU" b="1" dirty="0" smtClean="0"/>
              <a:t> рыбная ловля </a:t>
            </a:r>
            <a:endParaRPr lang="ru-RU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ru-RU" dirty="0"/>
          </a:p>
        </p:txBody>
      </p:sp>
      <p:pic>
        <p:nvPicPr>
          <p:cNvPr id="14338" name="Picture 2" descr="http://www.qygjxz.com/data/out/79/5443434-fishing-pictures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82367" y="1847878"/>
            <a:ext cx="6900799" cy="4602833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105510566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199" y="764373"/>
            <a:ext cx="11360727" cy="1293028"/>
          </a:xfrm>
        </p:spPr>
        <p:txBody>
          <a:bodyPr/>
          <a:lstStyle/>
          <a:p>
            <a:pPr algn="l"/>
            <a:r>
              <a:rPr lang="en-US" b="1" dirty="0" smtClean="0"/>
              <a:t>Skydiving –</a:t>
            </a:r>
            <a:r>
              <a:rPr lang="ru-RU" b="1" dirty="0" smtClean="0"/>
              <a:t> затяжные прыжки с парашютом </a:t>
            </a:r>
            <a:r>
              <a:rPr lang="en-US" b="1" dirty="0" smtClean="0"/>
              <a:t> </a:t>
            </a:r>
            <a:endParaRPr lang="ru-RU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ru-RU" dirty="0"/>
          </a:p>
        </p:txBody>
      </p:sp>
      <p:pic>
        <p:nvPicPr>
          <p:cNvPr id="13314" name="Picture 2" descr="http://cultkiev.com/wp-content/uploads/grupa-parashut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33599" y="2037890"/>
            <a:ext cx="7458583" cy="466161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264670078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199" y="764373"/>
            <a:ext cx="11360727" cy="1293028"/>
          </a:xfrm>
        </p:spPr>
        <p:txBody>
          <a:bodyPr/>
          <a:lstStyle/>
          <a:p>
            <a:pPr algn="l"/>
            <a:r>
              <a:rPr lang="en-US" b="1" dirty="0" smtClean="0"/>
              <a:t>Martial arts – </a:t>
            </a:r>
            <a:r>
              <a:rPr lang="ru-RU" b="1" dirty="0" smtClean="0"/>
              <a:t>боевые искусства </a:t>
            </a:r>
            <a:endParaRPr lang="ru-RU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ru-RU" dirty="0"/>
          </a:p>
        </p:txBody>
      </p:sp>
      <p:pic>
        <p:nvPicPr>
          <p:cNvPr id="12292" name="Picture 4" descr="http://rp-lnr.su/uploads/posts/2016-08/1472291694_cmwphbmxeaaqed7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938272" y="1884871"/>
            <a:ext cx="6137274" cy="460295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60277753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199" y="764373"/>
            <a:ext cx="11360727" cy="1293028"/>
          </a:xfrm>
        </p:spPr>
        <p:txBody>
          <a:bodyPr/>
          <a:lstStyle/>
          <a:p>
            <a:pPr algn="l"/>
            <a:r>
              <a:rPr lang="en-US" b="1" dirty="0" smtClean="0"/>
              <a:t>Football –</a:t>
            </a:r>
            <a:r>
              <a:rPr lang="ru-RU" b="1" dirty="0" smtClean="0"/>
              <a:t> футбол </a:t>
            </a:r>
            <a:r>
              <a:rPr lang="en-US" b="1" dirty="0" smtClean="0"/>
              <a:t> </a:t>
            </a:r>
            <a:endParaRPr lang="ru-RU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ru-RU" dirty="0"/>
          </a:p>
        </p:txBody>
      </p:sp>
      <p:pic>
        <p:nvPicPr>
          <p:cNvPr id="11266" name="Picture 2" descr="https://im1-tub-ru.yandex.net/i?id=50be9d1ac2bd3d7e389b394d6abe7dd4&amp;n=33&amp;h=215&amp;w=32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459863" y="2162873"/>
            <a:ext cx="6245225" cy="415704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339514082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199" y="764373"/>
            <a:ext cx="11360727" cy="1293028"/>
          </a:xfrm>
        </p:spPr>
        <p:txBody>
          <a:bodyPr/>
          <a:lstStyle/>
          <a:p>
            <a:pPr algn="l"/>
            <a:r>
              <a:rPr lang="en-US" b="1" dirty="0" smtClean="0"/>
              <a:t>Tennis –</a:t>
            </a:r>
            <a:r>
              <a:rPr lang="ru-RU" b="1" dirty="0" smtClean="0"/>
              <a:t> теннис </a:t>
            </a:r>
            <a:r>
              <a:rPr lang="en-US" b="1" dirty="0" smtClean="0"/>
              <a:t> </a:t>
            </a:r>
            <a:endParaRPr lang="ru-RU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ru-RU" dirty="0"/>
          </a:p>
        </p:txBody>
      </p:sp>
      <p:pic>
        <p:nvPicPr>
          <p:cNvPr id="10242" name="Picture 2" descr="http://classpic.ru/wp-content/uploads/Semejnyj-tennis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67840" y="1637656"/>
            <a:ext cx="8885046" cy="4997839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394831209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199" y="764373"/>
            <a:ext cx="11360727" cy="1293028"/>
          </a:xfrm>
        </p:spPr>
        <p:txBody>
          <a:bodyPr/>
          <a:lstStyle/>
          <a:p>
            <a:pPr algn="l"/>
            <a:r>
              <a:rPr lang="en-US" b="1" dirty="0" smtClean="0"/>
              <a:t>Board game –</a:t>
            </a:r>
            <a:r>
              <a:rPr lang="ru-RU" b="1" dirty="0" smtClean="0"/>
              <a:t> настольная игра </a:t>
            </a:r>
            <a:r>
              <a:rPr lang="en-US" b="1" dirty="0" smtClean="0"/>
              <a:t> </a:t>
            </a:r>
            <a:endParaRPr lang="ru-RU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ru-RU" dirty="0"/>
          </a:p>
        </p:txBody>
      </p:sp>
      <p:pic>
        <p:nvPicPr>
          <p:cNvPr id="9218" name="Picture 2" descr="http://afisha.mosreg.ru/sites/default/files/events_photo/c1b40319f0604074cc0075a5aa60166019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301623" y="1727327"/>
            <a:ext cx="8572500" cy="481965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266499140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199" y="764373"/>
            <a:ext cx="11360727" cy="1293028"/>
          </a:xfrm>
        </p:spPr>
        <p:txBody>
          <a:bodyPr/>
          <a:lstStyle/>
          <a:p>
            <a:pPr algn="l"/>
            <a:r>
              <a:rPr lang="en-US" b="1" dirty="0" smtClean="0"/>
              <a:t>Snowboarding –</a:t>
            </a:r>
            <a:r>
              <a:rPr lang="ru-RU" b="1" dirty="0" smtClean="0"/>
              <a:t> сноубординг </a:t>
            </a:r>
            <a:r>
              <a:rPr lang="en-US" b="1" dirty="0" smtClean="0"/>
              <a:t> </a:t>
            </a:r>
            <a:endParaRPr lang="ru-RU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ru-RU" dirty="0"/>
          </a:p>
        </p:txBody>
      </p:sp>
      <p:pic>
        <p:nvPicPr>
          <p:cNvPr id="8194" name="Picture 2" descr="http://wallpapercave.com/wp/cUVMIqj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645920" y="2097659"/>
            <a:ext cx="7592694" cy="427089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8168039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199" y="764373"/>
            <a:ext cx="11360727" cy="1293028"/>
          </a:xfrm>
        </p:spPr>
        <p:txBody>
          <a:bodyPr/>
          <a:lstStyle/>
          <a:p>
            <a:pPr algn="l"/>
            <a:r>
              <a:rPr lang="en-US" b="1" dirty="0" smtClean="0"/>
              <a:t>Archery –</a:t>
            </a:r>
            <a:r>
              <a:rPr lang="ru-RU" b="1" dirty="0" smtClean="0"/>
              <a:t> стрельба из лука </a:t>
            </a:r>
            <a:r>
              <a:rPr lang="en-US" b="1" dirty="0" smtClean="0"/>
              <a:t> </a:t>
            </a:r>
            <a:endParaRPr lang="ru-RU" b="1" dirty="0"/>
          </a:p>
        </p:txBody>
      </p:sp>
      <p:pic>
        <p:nvPicPr>
          <p:cNvPr id="7170" name="Picture 2" descr="http://www.xn--h1abfirke6a0b.xn----7sbbhkfmcw2cm.xn--p1ai/content/archery-arrow-shooting3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011680" y="1817244"/>
            <a:ext cx="7272654" cy="456655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21165378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199" y="764373"/>
            <a:ext cx="11360727" cy="1293028"/>
          </a:xfrm>
        </p:spPr>
        <p:txBody>
          <a:bodyPr/>
          <a:lstStyle/>
          <a:p>
            <a:pPr algn="l"/>
            <a:r>
              <a:rPr lang="en-US" b="1" dirty="0" smtClean="0"/>
              <a:t>Aerobics – </a:t>
            </a:r>
            <a:r>
              <a:rPr lang="ru-RU" b="1" dirty="0" smtClean="0"/>
              <a:t>аэробика </a:t>
            </a:r>
            <a:endParaRPr lang="ru-RU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ru-RU" dirty="0"/>
          </a:p>
        </p:txBody>
      </p:sp>
      <p:pic>
        <p:nvPicPr>
          <p:cNvPr id="6146" name="Picture 2" descr="http://unpictures.ru/images/154852_step-aerobika-risunki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972183" y="2048256"/>
            <a:ext cx="6667500" cy="444817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77294195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32508" y="1152300"/>
            <a:ext cx="11651674" cy="5608718"/>
          </a:xfrm>
        </p:spPr>
        <p:txBody>
          <a:bodyPr>
            <a:normAutofit/>
          </a:bodyPr>
          <a:lstStyle/>
          <a:p>
            <a:pPr algn="l"/>
            <a:r>
              <a:rPr lang="en-US" sz="4800" b="1" dirty="0" smtClean="0"/>
              <a:t>Active shot – </a:t>
            </a:r>
            <a:r>
              <a:rPr lang="ru-RU" sz="4800" b="1" cap="none" dirty="0" smtClean="0">
                <a:solidFill>
                  <a:schemeClr val="accent4">
                    <a:lumMod val="50000"/>
                  </a:schemeClr>
                </a:solidFill>
              </a:rPr>
              <a:t>фотография движущегося объекта</a:t>
            </a:r>
            <a:r>
              <a:rPr lang="ru-RU" sz="4800" b="1" dirty="0" smtClean="0"/>
              <a:t>;</a:t>
            </a:r>
            <a:br>
              <a:rPr lang="ru-RU" sz="4800" b="1" dirty="0" smtClean="0"/>
            </a:br>
            <a:r>
              <a:rPr lang="en-US" sz="4800" b="1" dirty="0" smtClean="0"/>
              <a:t/>
            </a:r>
            <a:br>
              <a:rPr lang="en-US" sz="4800" b="1" dirty="0" smtClean="0"/>
            </a:br>
            <a:r>
              <a:rPr lang="en-US" sz="4800" b="1" dirty="0" smtClean="0"/>
              <a:t>adventurous –</a:t>
            </a:r>
            <a:r>
              <a:rPr lang="ru-RU" sz="4800" b="1" dirty="0" smtClean="0"/>
              <a:t> </a:t>
            </a:r>
            <a:r>
              <a:rPr lang="ru-RU" sz="4800" b="1" cap="none" dirty="0" smtClean="0">
                <a:solidFill>
                  <a:schemeClr val="accent4">
                    <a:lumMod val="50000"/>
                  </a:schemeClr>
                </a:solidFill>
              </a:rPr>
              <a:t>авантюрный, любящий приключения</a:t>
            </a:r>
            <a:r>
              <a:rPr lang="ru-RU" sz="4800" b="1" dirty="0" smtClean="0"/>
              <a:t>;</a:t>
            </a:r>
            <a:br>
              <a:rPr lang="ru-RU" sz="4800" b="1" dirty="0" smtClean="0"/>
            </a:br>
            <a:r>
              <a:rPr lang="en-US" sz="4800" b="1" dirty="0" smtClean="0"/>
              <a:t/>
            </a:r>
            <a:br>
              <a:rPr lang="en-US" sz="4800" b="1" dirty="0" smtClean="0"/>
            </a:br>
            <a:r>
              <a:rPr lang="en-US" sz="4800" b="1" dirty="0" smtClean="0"/>
              <a:t>ambitious – </a:t>
            </a:r>
            <a:r>
              <a:rPr lang="ru-RU" sz="4800" b="1" cap="none" dirty="0" smtClean="0">
                <a:solidFill>
                  <a:schemeClr val="accent4">
                    <a:lumMod val="50000"/>
                  </a:schemeClr>
                </a:solidFill>
              </a:rPr>
              <a:t>честолюбивый, активный</a:t>
            </a:r>
            <a:r>
              <a:rPr lang="ru-RU" sz="4800" b="1" cap="none" dirty="0" smtClean="0"/>
              <a:t>;</a:t>
            </a:r>
            <a:endParaRPr lang="ru-RU" sz="4800" b="1" dirty="0"/>
          </a:p>
        </p:txBody>
      </p:sp>
    </p:spTree>
    <p:extLst>
      <p:ext uri="{BB962C8B-B14F-4D97-AF65-F5344CB8AC3E}">
        <p14:creationId xmlns:p14="http://schemas.microsoft.com/office/powerpoint/2010/main" xmlns="" val="21539299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1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63236" y="1399310"/>
            <a:ext cx="11623964" cy="5195454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sz="6000" b="1" dirty="0"/>
              <a:t>bruise – </a:t>
            </a:r>
            <a:r>
              <a:rPr lang="ru-RU" sz="6000" b="1" dirty="0" smtClean="0">
                <a:solidFill>
                  <a:schemeClr val="accent4">
                    <a:lumMod val="50000"/>
                  </a:schemeClr>
                </a:solidFill>
              </a:rPr>
              <a:t>синяк</a:t>
            </a:r>
            <a:r>
              <a:rPr lang="ru-RU" sz="6000" b="1" dirty="0" smtClean="0"/>
              <a:t>;</a:t>
            </a:r>
            <a:endParaRPr lang="en-US" sz="6000" b="1" dirty="0" smtClean="0"/>
          </a:p>
          <a:p>
            <a:pPr marL="0" indent="0">
              <a:buNone/>
            </a:pPr>
            <a:r>
              <a:rPr lang="en-US" sz="6000" b="1" dirty="0"/>
              <a:t/>
            </a:r>
            <a:br>
              <a:rPr lang="en-US" sz="6000" b="1" dirty="0"/>
            </a:br>
            <a:r>
              <a:rPr lang="en-US" sz="6000" b="1" dirty="0"/>
              <a:t>cautious – </a:t>
            </a:r>
            <a:r>
              <a:rPr lang="ru-RU" sz="6000" b="1" dirty="0" smtClean="0">
                <a:solidFill>
                  <a:schemeClr val="accent4">
                    <a:lumMod val="50000"/>
                  </a:schemeClr>
                </a:solidFill>
              </a:rPr>
              <a:t>осторожный, осмотрительный</a:t>
            </a:r>
            <a:r>
              <a:rPr lang="ru-RU" sz="6000" b="1" dirty="0" smtClean="0"/>
              <a:t>;</a:t>
            </a:r>
            <a:endParaRPr lang="en-US" sz="6000" b="1" dirty="0" smtClean="0"/>
          </a:p>
          <a:p>
            <a:pPr marL="0" indent="0">
              <a:buNone/>
            </a:pPr>
            <a:r>
              <a:rPr lang="en-US" sz="6000" b="1" dirty="0"/>
              <a:t/>
            </a:r>
            <a:br>
              <a:rPr lang="en-US" sz="6000" b="1" dirty="0"/>
            </a:br>
            <a:r>
              <a:rPr lang="en-US" sz="6000" b="1" dirty="0"/>
              <a:t>determined </a:t>
            </a:r>
            <a:r>
              <a:rPr lang="en-US" sz="6000" b="1" dirty="0" smtClean="0"/>
              <a:t>–</a:t>
            </a:r>
            <a:r>
              <a:rPr lang="ru-RU" sz="6000" b="1" dirty="0" smtClean="0"/>
              <a:t> </a:t>
            </a:r>
            <a:r>
              <a:rPr lang="ru-RU" sz="6000" b="1" dirty="0" smtClean="0">
                <a:solidFill>
                  <a:schemeClr val="accent4">
                    <a:lumMod val="50000"/>
                  </a:schemeClr>
                </a:solidFill>
              </a:rPr>
              <a:t>решительный</a:t>
            </a:r>
            <a:r>
              <a:rPr lang="ru-RU" sz="6000" b="1" dirty="0" smtClean="0"/>
              <a:t>;</a:t>
            </a:r>
            <a:r>
              <a:rPr lang="en-US" b="1" dirty="0"/>
              <a:t/>
            </a:r>
            <a:br>
              <a:rPr lang="en-US" b="1" dirty="0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9313794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77091" y="1496291"/>
            <a:ext cx="11623964" cy="5056909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4800" b="1" dirty="0" smtClean="0"/>
              <a:t>Fit –</a:t>
            </a:r>
            <a:r>
              <a:rPr lang="ru-RU" sz="4800" b="1" dirty="0" smtClean="0">
                <a:solidFill>
                  <a:schemeClr val="accent4">
                    <a:lumMod val="50000"/>
                  </a:schemeClr>
                </a:solidFill>
              </a:rPr>
              <a:t>в хорошей физической форме</a:t>
            </a:r>
            <a:r>
              <a:rPr lang="ru-RU" sz="4800" b="1" dirty="0" smtClean="0"/>
              <a:t>;</a:t>
            </a:r>
          </a:p>
          <a:p>
            <a:pPr marL="0" indent="0">
              <a:buNone/>
            </a:pPr>
            <a:endParaRPr lang="en-US" sz="4800" b="1" dirty="0" smtClean="0"/>
          </a:p>
          <a:p>
            <a:pPr marL="0" indent="0">
              <a:buNone/>
            </a:pPr>
            <a:r>
              <a:rPr lang="en-US" sz="4800" b="1" dirty="0" smtClean="0"/>
              <a:t>Imaginative – </a:t>
            </a:r>
            <a:r>
              <a:rPr lang="ru-RU" sz="4800" b="1" dirty="0" smtClean="0">
                <a:solidFill>
                  <a:schemeClr val="accent4">
                    <a:lumMod val="50000"/>
                  </a:schemeClr>
                </a:solidFill>
              </a:rPr>
              <a:t>одаренный воображением</a:t>
            </a:r>
            <a:r>
              <a:rPr lang="ru-RU" sz="4800" b="1" dirty="0" smtClean="0"/>
              <a:t>;</a:t>
            </a:r>
          </a:p>
          <a:p>
            <a:pPr marL="0" indent="0">
              <a:buNone/>
            </a:pPr>
            <a:endParaRPr lang="en-US" sz="4800" b="1" dirty="0" smtClean="0"/>
          </a:p>
          <a:p>
            <a:pPr marL="0" indent="0">
              <a:buNone/>
            </a:pPr>
            <a:r>
              <a:rPr lang="en-US" sz="4800" b="1" dirty="0" smtClean="0"/>
              <a:t>Outgoing –</a:t>
            </a:r>
            <a:r>
              <a:rPr lang="ru-RU" sz="4800" b="1" dirty="0" smtClean="0"/>
              <a:t> </a:t>
            </a:r>
            <a:r>
              <a:rPr lang="ru-RU" sz="4800" b="1" dirty="0" smtClean="0">
                <a:solidFill>
                  <a:schemeClr val="accent4">
                    <a:lumMod val="50000"/>
                  </a:schemeClr>
                </a:solidFill>
              </a:rPr>
              <a:t>общительный, дружелюбный</a:t>
            </a:r>
            <a:r>
              <a:rPr lang="ru-RU" sz="4800" b="1" dirty="0" smtClean="0"/>
              <a:t>;</a:t>
            </a:r>
            <a:endParaRPr lang="en-US" sz="4800" b="1" dirty="0" smtClean="0"/>
          </a:p>
        </p:txBody>
      </p:sp>
    </p:spTree>
    <p:extLst>
      <p:ext uri="{BB962C8B-B14F-4D97-AF65-F5344CB8AC3E}">
        <p14:creationId xmlns:p14="http://schemas.microsoft.com/office/powerpoint/2010/main" xmlns="" val="42645580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60218" y="1440873"/>
            <a:ext cx="11145982" cy="519545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5400" b="1" dirty="0"/>
              <a:t>Quiet – </a:t>
            </a:r>
            <a:r>
              <a:rPr lang="ru-RU" sz="5400" b="1" dirty="0" smtClean="0">
                <a:solidFill>
                  <a:schemeClr val="accent4">
                    <a:lumMod val="50000"/>
                  </a:schemeClr>
                </a:solidFill>
              </a:rPr>
              <a:t>тихий, спокойный;</a:t>
            </a:r>
          </a:p>
          <a:p>
            <a:pPr marL="0" indent="0">
              <a:buNone/>
            </a:pPr>
            <a:endParaRPr lang="en-US" sz="1400" b="1" dirty="0"/>
          </a:p>
          <a:p>
            <a:pPr marL="0" indent="0">
              <a:buNone/>
            </a:pPr>
            <a:r>
              <a:rPr lang="en-US" sz="5400" b="1" dirty="0"/>
              <a:t>Relaxed </a:t>
            </a:r>
            <a:r>
              <a:rPr lang="en-US" sz="5400" b="1" dirty="0" smtClean="0"/>
              <a:t>–</a:t>
            </a:r>
            <a:r>
              <a:rPr lang="ru-RU" sz="5400" b="1" dirty="0" smtClean="0"/>
              <a:t> </a:t>
            </a:r>
            <a:r>
              <a:rPr lang="ru-RU" sz="5400" b="1" dirty="0" smtClean="0">
                <a:solidFill>
                  <a:schemeClr val="accent4">
                    <a:lumMod val="50000"/>
                  </a:schemeClr>
                </a:solidFill>
              </a:rPr>
              <a:t>спокойный, уравновешенный</a:t>
            </a:r>
            <a:r>
              <a:rPr lang="ru-RU" sz="5400" b="1" dirty="0" smtClean="0"/>
              <a:t>;</a:t>
            </a:r>
          </a:p>
          <a:p>
            <a:pPr marL="0" indent="0">
              <a:buNone/>
            </a:pPr>
            <a:endParaRPr lang="en-US" sz="1700" b="1" dirty="0"/>
          </a:p>
          <a:p>
            <a:pPr marL="0" indent="0">
              <a:buNone/>
            </a:pPr>
            <a:r>
              <a:rPr lang="en-US" sz="5400" b="1" dirty="0"/>
              <a:t>Reserved – </a:t>
            </a:r>
            <a:r>
              <a:rPr lang="ru-RU" sz="5400" b="1" dirty="0" smtClean="0"/>
              <a:t> </a:t>
            </a:r>
            <a:r>
              <a:rPr lang="ru-RU" sz="5400" b="1" dirty="0" smtClean="0">
                <a:solidFill>
                  <a:schemeClr val="accent4">
                    <a:lumMod val="50000"/>
                  </a:schemeClr>
                </a:solidFill>
              </a:rPr>
              <a:t>замкнутый, сдержанный</a:t>
            </a:r>
            <a:r>
              <a:rPr lang="ru-RU" sz="5400" b="1" dirty="0" smtClean="0"/>
              <a:t>; </a:t>
            </a:r>
            <a:endParaRPr lang="en-US" sz="5400" b="1" dirty="0"/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8115312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18654" y="1551710"/>
            <a:ext cx="11707091" cy="5112327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en-US" sz="9600" b="1" dirty="0"/>
              <a:t>Sensitive </a:t>
            </a:r>
            <a:r>
              <a:rPr lang="en-US" sz="9600" b="1" dirty="0" smtClean="0"/>
              <a:t>–</a:t>
            </a:r>
            <a:r>
              <a:rPr lang="ru-RU" sz="9600" b="1" dirty="0" smtClean="0"/>
              <a:t> </a:t>
            </a:r>
            <a:r>
              <a:rPr lang="ru-RU" sz="9600" b="1" dirty="0" smtClean="0">
                <a:solidFill>
                  <a:schemeClr val="accent4">
                    <a:lumMod val="50000"/>
                  </a:schemeClr>
                </a:solidFill>
              </a:rPr>
              <a:t>чувствительный</a:t>
            </a:r>
            <a:r>
              <a:rPr lang="ru-RU" sz="9600" b="1" dirty="0" smtClean="0"/>
              <a:t>;</a:t>
            </a:r>
            <a:endParaRPr lang="en-US" sz="9600" b="1" dirty="0"/>
          </a:p>
          <a:p>
            <a:pPr marL="0" indent="0">
              <a:buNone/>
            </a:pPr>
            <a:endParaRPr lang="ru-RU" sz="9600" b="1" dirty="0" smtClean="0"/>
          </a:p>
          <a:p>
            <a:pPr marL="0" indent="0">
              <a:buNone/>
            </a:pPr>
            <a:r>
              <a:rPr lang="en-US" sz="9600" b="1" dirty="0" smtClean="0"/>
              <a:t>Sociable </a:t>
            </a:r>
            <a:r>
              <a:rPr lang="en-US" sz="9600" b="1" dirty="0"/>
              <a:t>– </a:t>
            </a:r>
            <a:r>
              <a:rPr lang="ru-RU" sz="9600" b="1" dirty="0" smtClean="0">
                <a:solidFill>
                  <a:schemeClr val="accent4">
                    <a:lumMod val="50000"/>
                  </a:schemeClr>
                </a:solidFill>
              </a:rPr>
              <a:t>общительный;</a:t>
            </a:r>
            <a:endParaRPr lang="en-US" sz="9600" b="1" dirty="0">
              <a:solidFill>
                <a:schemeClr val="accent4">
                  <a:lumMod val="50000"/>
                </a:schemeClr>
              </a:solidFill>
            </a:endParaRPr>
          </a:p>
          <a:p>
            <a:pPr marL="0" indent="0">
              <a:buNone/>
            </a:pPr>
            <a:endParaRPr lang="ru-RU" sz="9600" b="1" dirty="0" smtClean="0"/>
          </a:p>
          <a:p>
            <a:pPr marL="0" indent="0">
              <a:buNone/>
            </a:pPr>
            <a:r>
              <a:rPr lang="en-US" sz="9600" b="1" dirty="0" smtClean="0"/>
              <a:t>Strong – </a:t>
            </a:r>
            <a:r>
              <a:rPr lang="ru-RU" sz="9600" b="1" dirty="0" smtClean="0">
                <a:solidFill>
                  <a:schemeClr val="accent4">
                    <a:lumMod val="50000"/>
                  </a:schemeClr>
                </a:solidFill>
              </a:rPr>
              <a:t>сильный</a:t>
            </a:r>
            <a:r>
              <a:rPr lang="ru-RU" sz="9600" b="1" dirty="0" smtClean="0"/>
              <a:t>. </a:t>
            </a:r>
            <a:endParaRPr lang="en-US" sz="9600" b="1" dirty="0"/>
          </a:p>
        </p:txBody>
      </p:sp>
    </p:spTree>
    <p:extLst>
      <p:ext uri="{BB962C8B-B14F-4D97-AF65-F5344CB8AC3E}">
        <p14:creationId xmlns:p14="http://schemas.microsoft.com/office/powerpoint/2010/main" xmlns="" val="3110472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След самолета">
  <a:themeElements>
    <a:clrScheme name="След самолета">
      <a:dk1>
        <a:sysClr val="windowText" lastClr="000000"/>
      </a:dk1>
      <a:lt1>
        <a:sysClr val="window" lastClr="FFFFFF"/>
      </a:lt1>
      <a:dk2>
        <a:srgbClr val="454545"/>
      </a:dk2>
      <a:lt2>
        <a:srgbClr val="DADADA"/>
      </a:lt2>
      <a:accent1>
        <a:srgbClr val="E5224E"/>
      </a:accent1>
      <a:accent2>
        <a:srgbClr val="9D074E"/>
      </a:accent2>
      <a:accent3>
        <a:srgbClr val="7F2294"/>
      </a:accent3>
      <a:accent4>
        <a:srgbClr val="8D65EA"/>
      </a:accent4>
      <a:accent5>
        <a:srgbClr val="588FE2"/>
      </a:accent5>
      <a:accent6>
        <a:srgbClr val="127CA4"/>
      </a:accent6>
      <a:hlink>
        <a:srgbClr val="FB4AB6"/>
      </a:hlink>
      <a:folHlink>
        <a:srgbClr val="F98FE9"/>
      </a:folHlink>
    </a:clrScheme>
    <a:fontScheme name="След самолета">
      <a:majorFont>
        <a:latin typeface="Century Gothic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лед самолета">
      <a:fillStyleLst>
        <a:solidFill>
          <a:schemeClr val="phClr"/>
        </a:solidFill>
        <a:gradFill rotWithShape="1">
          <a:gsLst>
            <a:gs pos="0">
              <a:schemeClr val="phClr">
                <a:tint val="69000"/>
                <a:alpha val="100000"/>
                <a:satMod val="109000"/>
                <a:lumMod val="110000"/>
              </a:schemeClr>
            </a:gs>
            <a:gs pos="52000">
              <a:schemeClr val="phClr">
                <a:tint val="74000"/>
                <a:satMod val="100000"/>
                <a:lumMod val="104000"/>
              </a:schemeClr>
            </a:gs>
            <a:gs pos="100000">
              <a:schemeClr val="phClr">
                <a:tint val="78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00000"/>
                <a:lumMod val="104000"/>
              </a:schemeClr>
            </a:gs>
            <a:gs pos="78000">
              <a:schemeClr val="phClr">
                <a:shade val="100000"/>
                <a:satMod val="11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  <a:scene3d>
            <a:camera prst="orthographicFront">
              <a:rot lat="0" lon="0" rev="0"/>
            </a:camera>
            <a:lightRig rig="threePt" dir="t"/>
          </a:scene3d>
          <a:sp3d>
            <a:bevelT w="25400" h="12700"/>
          </a:sp3d>
        </a:effectStyle>
        <a:effectStyle>
          <a:effectLst>
            <a:outerShdw blurRad="57150" dist="19050" dir="5400000" algn="ctr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>
            <a:bevelT w="50800" h="2540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Vapor Trail" id="{4FDF2955-7D9C-493C-B9F9-C205151B46CD}" vid="{6DB8EB18-3657-4051-A897-2ED38832359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TM04033937[[fn=След самолета]]</Template>
  <TotalTime>59</TotalTime>
  <Words>107</Words>
  <Application>Microsoft Office PowerPoint</Application>
  <PresentationFormat>Произвольный</PresentationFormat>
  <Paragraphs>31</Paragraphs>
  <Slides>17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18" baseType="lpstr">
      <vt:lpstr>След самолета</vt:lpstr>
      <vt:lpstr>Free time  activities</vt:lpstr>
      <vt:lpstr>Gardening – садоводство </vt:lpstr>
      <vt:lpstr>White-water rafting – сплав на плотах  </vt:lpstr>
      <vt:lpstr>Fishing – рыбная ловля </vt:lpstr>
      <vt:lpstr>Skydiving – затяжные прыжки с парашютом  </vt:lpstr>
      <vt:lpstr>Martial arts – боевые искусства </vt:lpstr>
      <vt:lpstr>Football – футбол  </vt:lpstr>
      <vt:lpstr>Tennis – теннис  </vt:lpstr>
      <vt:lpstr>Board game – настольная игра  </vt:lpstr>
      <vt:lpstr>Snowboarding – сноубординг  </vt:lpstr>
      <vt:lpstr>Archery – стрельба из лука  </vt:lpstr>
      <vt:lpstr>Aerobics – аэробика </vt:lpstr>
      <vt:lpstr>Active shot – фотография движущегося объекта;  adventurous – авантюрный, любящий приключения;  ambitious – честолюбивый, активный;</vt:lpstr>
      <vt:lpstr>Слайд 14</vt:lpstr>
      <vt:lpstr>Слайд 15</vt:lpstr>
      <vt:lpstr>Слайд 16</vt:lpstr>
      <vt:lpstr>Слайд 17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Free-time activities</dc:title>
  <dc:creator>Пользователь Windows</dc:creator>
  <cp:lastModifiedBy>Ксения</cp:lastModifiedBy>
  <cp:revision>9</cp:revision>
  <dcterms:created xsi:type="dcterms:W3CDTF">2017-01-22T17:06:47Z</dcterms:created>
  <dcterms:modified xsi:type="dcterms:W3CDTF">2017-02-08T15:17:39Z</dcterms:modified>
</cp:coreProperties>
</file>